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57" r:id="rId2"/>
    <p:sldId id="263" r:id="rId3"/>
    <p:sldId id="269" r:id="rId4"/>
    <p:sldId id="258" r:id="rId5"/>
    <p:sldId id="260" r:id="rId6"/>
    <p:sldId id="268" r:id="rId7"/>
    <p:sldId id="261" r:id="rId8"/>
    <p:sldId id="265" r:id="rId9"/>
    <p:sldId id="267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C7F0810-EC38-7441-8357-9D4E0A9AB8D4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F1FD2527-B8D6-F345-A0B5-CC4DE3E6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GSayMXTaQY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61" y="1324274"/>
            <a:ext cx="6508377" cy="1143000"/>
          </a:xfrm>
        </p:spPr>
        <p:txBody>
          <a:bodyPr/>
          <a:lstStyle/>
          <a:p>
            <a:r>
              <a:rPr lang="en-US" sz="4000" b="1" dirty="0" smtClean="0"/>
              <a:t>What do all of below have in common?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 t="51989"/>
          <a:stretch>
            <a:fillRect/>
          </a:stretch>
        </p:blipFill>
        <p:spPr bwMode="auto">
          <a:xfrm>
            <a:off x="1147764" y="2809906"/>
            <a:ext cx="6862535" cy="350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4827" y="80302"/>
            <a:ext cx="2857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Postivity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 You have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561944" cy="3196771"/>
          </a:xfrm>
        </p:spPr>
        <p:txBody>
          <a:bodyPr/>
          <a:lstStyle/>
          <a:p>
            <a:r>
              <a:rPr lang="en-US" dirty="0" smtClean="0"/>
              <a:t>Plan out what you want to achieve in the short to medium term? Break this down;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Achieve this summer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Achieve within the next year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Achieve within the next 5 years.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u="sng" dirty="0" smtClean="0"/>
              <a:t>You will present your plan to the group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50571"/>
            <a:ext cx="6508377" cy="3916363"/>
          </a:xfrm>
        </p:spPr>
        <p:txBody>
          <a:bodyPr/>
          <a:lstStyle/>
          <a:p>
            <a:r>
              <a:rPr lang="en-US" dirty="0" smtClean="0"/>
              <a:t>In groups, allow the group to choose a video that they wish to watch on ‘Positivity’. Use your discretion.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8" y="2975427"/>
            <a:ext cx="6874130" cy="33745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http://www.bbc.co.uk/news/uk-33155853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45783"/>
            <a:ext cx="7086600" cy="1621291"/>
          </a:xfrm>
        </p:spPr>
        <p:txBody>
          <a:bodyPr>
            <a:normAutofit fontScale="92500" lnSpcReduction="20000"/>
          </a:bodyPr>
          <a:lstStyle/>
          <a:p>
            <a:r>
              <a:rPr lang="en-US" sz="4400" i="1" dirty="0" smtClean="0"/>
              <a:t>"I thought it was never going to end. I just wanted to die."</a:t>
            </a:r>
            <a:endParaRPr lang="en-US" sz="4400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72280" t="51989" r="4354"/>
          <a:stretch>
            <a:fillRect/>
          </a:stretch>
        </p:blipFill>
        <p:spPr bwMode="auto">
          <a:xfrm>
            <a:off x="6368142" y="3150281"/>
            <a:ext cx="2775858" cy="370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4572000"/>
            <a:ext cx="5910943" cy="1596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groups, discuss how you would have reacted?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77771" y="1752600"/>
            <a:ext cx="3023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Positivity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657600"/>
            <a:ext cx="6408712" cy="222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</a:t>
            </a: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impact of ‘positivity and appreciation’.</a:t>
            </a:r>
          </a:p>
          <a:p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 identify how making informed choices can influence our </a:t>
            </a: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892" y="1426709"/>
            <a:ext cx="6517822" cy="44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91" y="4556667"/>
            <a:ext cx="6437123" cy="868362"/>
          </a:xfrm>
        </p:spPr>
        <p:txBody>
          <a:bodyPr/>
          <a:lstStyle/>
          <a:p>
            <a:r>
              <a:rPr lang="en-GB" sz="7200" b="1" i="1" dirty="0" smtClean="0"/>
              <a:t>What is your perspective of life?</a:t>
            </a:r>
            <a:r>
              <a:rPr lang="en-GB" sz="7200" dirty="0" smtClean="0"/>
              <a:t/>
            </a:r>
            <a:br>
              <a:rPr lang="en-GB" sz="7200" dirty="0" smtClean="0"/>
            </a:br>
            <a:r>
              <a:rPr lang="en-GB" sz="7200" dirty="0" smtClean="0"/>
              <a:t> </a:t>
            </a:r>
            <a:br>
              <a:rPr lang="en-GB" sz="7200" dirty="0" smtClean="0"/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07568"/>
            <a:ext cx="7313613" cy="732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4400" i="1" dirty="0" smtClean="0"/>
              <a:t>What are you grateful for? </a:t>
            </a:r>
          </a:p>
          <a:p>
            <a:endParaRPr lang="en-US" sz="4400" i="1" dirty="0"/>
          </a:p>
        </p:txBody>
      </p:sp>
      <p:sp>
        <p:nvSpPr>
          <p:cNvPr id="4" name="Rectangle 3"/>
          <p:cNvSpPr/>
          <p:nvPr/>
        </p:nvSpPr>
        <p:spPr>
          <a:xfrm>
            <a:off x="914400" y="4717143"/>
            <a:ext cx="5707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smtClean="0"/>
              <a:t>What would you change if you could?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5013" y="4735285"/>
            <a:ext cx="1524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Discuss: 5mins </a:t>
            </a:r>
            <a:endParaRPr lang="en-US" sz="2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5715000"/>
            <a:ext cx="8469086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Think of a comment that may have effected your confidence?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was said? How did you feel?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658585"/>
            <a:ext cx="3505200" cy="231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0870" y="2554486"/>
            <a:ext cx="1524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Discuss: 5mins </a:t>
            </a:r>
            <a:endParaRPr lang="en-US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with no arms and legs-Amazing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269515" cy="39163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https://www.youtube.com/watch?v=GSayMXTaQY8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93999"/>
            <a:ext cx="7581900" cy="3611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message Nick is trying to get across?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01938"/>
            <a:ext cx="7313613" cy="4056062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What stops you at times from being positive?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857"/>
            <a:ext cx="8686801" cy="1378857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“Be thankful, think big and achieve your dreams?”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0828" y="3922486"/>
            <a:ext cx="7609744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/>
              <a:t>What are your dreams? What would you want to change if you could?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46</TotalTime>
  <Words>228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Plaza</vt:lpstr>
      <vt:lpstr>What do all of below have in common?</vt:lpstr>
      <vt:lpstr>http://www.bbc.co.uk/news/uk-33155853</vt:lpstr>
      <vt:lpstr>PowerPoint Presentation</vt:lpstr>
      <vt:lpstr>PowerPoint Presentation</vt:lpstr>
      <vt:lpstr>What is your perspective of life?   </vt:lpstr>
      <vt:lpstr>Think of a comment that may have effected your confidence?  What was said? How did you feel?  </vt:lpstr>
      <vt:lpstr>Man with no arms and legs-Amazing Story</vt:lpstr>
      <vt:lpstr>What is the message Nick is trying to get across? </vt:lpstr>
      <vt:lpstr>PowerPoint Presentation</vt:lpstr>
      <vt:lpstr>Task- You have 15 minutes</vt:lpstr>
      <vt:lpstr>Plenary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Farrugia</dc:creator>
  <cp:lastModifiedBy>Goodacre, Joshua</cp:lastModifiedBy>
  <cp:revision>7</cp:revision>
  <dcterms:created xsi:type="dcterms:W3CDTF">2015-07-05T20:41:21Z</dcterms:created>
  <dcterms:modified xsi:type="dcterms:W3CDTF">2015-07-06T08:47:14Z</dcterms:modified>
</cp:coreProperties>
</file>